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02B"/>
    <a:srgbClr val="FFCC0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52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notesMaster" Target="notesMasters/notesMaster1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EB56BD-4E9A-4A01-AD5B-2B8D3B8932B4}" type="datetimeFigureOut">
              <a:rPr lang="pt-BR" smtClean="0"/>
              <a:pPr/>
              <a:t>21/03/2024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B0955F-DB4D-44C4-8277-F6E973E90B4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8896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0955F-DB4D-44C4-8277-F6E973E90B41}" type="slidenum">
              <a:rPr lang="pt-BR" smtClean="0"/>
              <a:pPr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82161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19E1-6552-4D39-AC1B-78D5560F2515}" type="datetimeFigureOut">
              <a:rPr lang="pt-BR" smtClean="0"/>
              <a:pPr/>
              <a:t>21/03/2024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FAC27-4438-4762-A63A-860F2835C34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6129204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19E1-6552-4D39-AC1B-78D5560F2515}" type="datetimeFigureOut">
              <a:rPr lang="pt-BR" smtClean="0"/>
              <a:pPr/>
              <a:t>21/03/2024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FAC27-4438-4762-A63A-860F2835C34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6192622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19E1-6552-4D39-AC1B-78D5560F2515}" type="datetimeFigureOut">
              <a:rPr lang="pt-BR" smtClean="0"/>
              <a:pPr/>
              <a:t>21/03/2024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FAC27-4438-4762-A63A-860F2835C34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2214369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19E1-6552-4D39-AC1B-78D5560F2515}" type="datetimeFigureOut">
              <a:rPr lang="pt-BR" smtClean="0"/>
              <a:pPr/>
              <a:t>21/03/2024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FAC27-4438-4762-A63A-860F2835C34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484470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19E1-6552-4D39-AC1B-78D5560F2515}" type="datetimeFigureOut">
              <a:rPr lang="pt-BR" smtClean="0"/>
              <a:pPr/>
              <a:t>21/03/2024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FAC27-4438-4762-A63A-860F2835C34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5959444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19E1-6552-4D39-AC1B-78D5560F2515}" type="datetimeFigureOut">
              <a:rPr lang="pt-BR" smtClean="0"/>
              <a:pPr/>
              <a:t>21/03/2024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FAC27-4438-4762-A63A-860F2835C34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3581141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19E1-6552-4D39-AC1B-78D5560F2515}" type="datetimeFigureOut">
              <a:rPr lang="pt-BR" smtClean="0"/>
              <a:pPr/>
              <a:t>21/03/2024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FAC27-4438-4762-A63A-860F2835C34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0942115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19E1-6552-4D39-AC1B-78D5560F2515}" type="datetimeFigureOut">
              <a:rPr lang="pt-BR" smtClean="0"/>
              <a:pPr/>
              <a:t>21/03/2024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FAC27-4438-4762-A63A-860F2835C34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8920965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19E1-6552-4D39-AC1B-78D5560F2515}" type="datetimeFigureOut">
              <a:rPr lang="pt-BR" smtClean="0"/>
              <a:pPr/>
              <a:t>21/03/2024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FAC27-4438-4762-A63A-860F2835C34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2038941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19E1-6552-4D39-AC1B-78D5560F2515}" type="datetimeFigureOut">
              <a:rPr lang="pt-BR" smtClean="0"/>
              <a:pPr/>
              <a:t>21/03/2024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FAC27-4438-4762-A63A-860F2835C34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3084810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819E1-6552-4D39-AC1B-78D5560F2515}" type="datetimeFigureOut">
              <a:rPr lang="pt-BR" smtClean="0"/>
              <a:pPr/>
              <a:t>21/03/2024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FAC27-4438-4762-A63A-860F2835C34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5604611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jp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9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819E1-6552-4D39-AC1B-78D5560F2515}" type="datetimeFigureOut">
              <a:rPr lang="pt-BR" smtClean="0"/>
              <a:pPr/>
              <a:t>21/03/2024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FAC27-4438-4762-A63A-860F2835C34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3509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Relationship Id="rId4" Type="http://schemas.microsoft.com/office/2007/relationships/hdphoto" Target="../media/hdphoto1.wdp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36510" y="1931876"/>
            <a:ext cx="4956729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07504" y="806905"/>
            <a:ext cx="8928992" cy="857250"/>
          </a:xfrm>
          <a:prstGeom prst="rect">
            <a:avLst/>
          </a:prstGeom>
          <a:solidFill>
            <a:schemeClr val="bg1">
              <a:lumMod val="65000"/>
              <a:alpha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t-BR" sz="4000" dirty="0">
                <a:ln>
                  <a:solidFill>
                    <a:schemeClr val="tx1"/>
                  </a:solidFill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REGULAMENTO FUNDO EXPANSÃO  E MARKETING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178719" y="4149080"/>
            <a:ext cx="7072312" cy="2143125"/>
          </a:xfrm>
          <a:prstGeom prst="rect">
            <a:avLst/>
          </a:prstGeom>
          <a:effectLst/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pt-BR" b="1" dirty="0">
                <a:solidFill>
                  <a:schemeClr val="tx1"/>
                </a:solidFill>
                <a:latin typeface="Arial Black" pitchFamily="34" charset="0"/>
              </a:rPr>
              <a:t>COOPCREFI – Cooperativa De Credito Mútuo dos Trabalhadores do Sistema Financeiro de Curitiba e Região</a:t>
            </a:r>
          </a:p>
          <a:p>
            <a:pPr>
              <a:defRPr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555080316"/>
      </p:ext>
    </p:extLst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58D88B-0614-4573-B53C-EEFCC4F2E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Fundo de Expansão e Marketing</a:t>
            </a:r>
            <a:endParaRPr lang="pt-BR" sz="40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3A60C0E-02CA-4005-9578-72BD67B00C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07000"/>
              </a:lnSpc>
              <a:spcBef>
                <a:spcPts val="1200"/>
              </a:spcBef>
              <a:spcAft>
                <a:spcPts val="300"/>
              </a:spcAft>
            </a:pPr>
            <a:r>
              <a:rPr lang="pt-BR" sz="1800" b="1" kern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 FORMAÇÃO</a:t>
            </a:r>
            <a:endParaRPr lang="pt-BR" sz="1800" b="1" kern="1600" dirty="0"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Art. 4º 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Fundo de Expansão e Marketing é formado com recurso inicial de R$ 46.629,16, oriundos do FUNDO SOLIDARIA COOPCREFI. 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Art. 5º </a:t>
            </a:r>
            <a:r>
              <a:rPr lang="pt-B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Fundo de Expansão e Marketing poderá ser constituído por destinação das sobras liquidas realizado durante as Assembleias Gerais Ordinárias, e ainda por organizações parceiras vinculadas a cooperativa.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Parágrafo primeiro: Os recursos do fundo, no caso de liquidação do mesmo, serão destinados a outros fundos existentes ou a serem criados pela Cooperativa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82688910"/>
      </p:ext>
    </p:extLst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D4B7B6-03BA-4799-8B69-78828BA36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 fontScale="90000"/>
          </a:bodyPr>
          <a:lstStyle/>
          <a:p>
            <a:r>
              <a:rPr lang="pt-BR" sz="3600" b="1" kern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 APLICABILIDADE DOS RECURSOS</a:t>
            </a:r>
            <a:br>
              <a:rPr lang="pt-BR" sz="4400" b="1" kern="16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3A82630-508D-460F-BC4B-1EA6600593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Art. 6º 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Fundo para expansão e marketing tem como foco suprir despesas com marketing e despesas operacionais, o recurso financeiro é reservado especificamente para impulsionar o crescimento e a visibilidade da </a:t>
            </a:r>
            <a:r>
              <a:rPr lang="pt-BR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Coopcrefi</a:t>
            </a: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Fundo será utilizado para financiar atividades de marketing, como campanhas publicitárias para atrair novos cooperados e reter os atuais, divulgação de produtos, participação em eventos do setor, desenvolvimento de material promocional, promover programas de fidelidade e incentivos, estratégias de branding, entre outras ações provenientes da área.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Além disso, o recurso será direcionado para despesas operacionais e administrativas essenciais, como contratação de pessoal qualificado, investimentos em tecnologia e infraestrutura, investimentos associados à expansão física, operacional e tecnológica da cooperativa como abertura de novas filiais ou ampliação de instalações existentes. 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58904619"/>
      </p:ext>
    </p:extLst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EC88E3-89F4-483E-B631-9E662D443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Da Liquidação e prestação de contas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9963258-A1B0-4BE3-801F-7A3C64CB93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Bef>
                <a:spcPts val="1200"/>
              </a:spcBef>
              <a:spcAft>
                <a:spcPts val="300"/>
              </a:spcAft>
            </a:pPr>
            <a:r>
              <a:rPr lang="pt-BR" sz="1800" b="1" kern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 LIQUIDAÇÃO</a:t>
            </a:r>
            <a:endParaRPr lang="pt-BR" sz="1800" b="1" kern="1600" dirty="0"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Art. 10 </a:t>
            </a: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liquidação do 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Fundo de Expansão e Marketing</a:t>
            </a: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dependerá de deliberação da Assembleia Geral, nos termos no art. Artigo 28 da Lei 5.764/71. 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Bef>
                <a:spcPts val="1200"/>
              </a:spcBef>
              <a:spcAft>
                <a:spcPts val="300"/>
              </a:spcAft>
            </a:pPr>
            <a:r>
              <a:rPr lang="pt-BR" sz="1800" b="1" kern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 PRESTAÇÃO DE CONTAS</a:t>
            </a:r>
            <a:endParaRPr lang="pt-BR" sz="1800" b="1" kern="1600" dirty="0"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Art. 11 </a:t>
            </a: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prestação de contas sobre a utilização dos recursos do 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Fundo de Expansão e Marketing</a:t>
            </a: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será apresentada anualmente a Diretoria e será analisado mensalmente pelo Conselho Fiscal. 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59704396"/>
      </p:ext>
    </p:extLst>
  </p:cSld>
  <p:clrMapOvr>
    <a:masterClrMapping/>
  </p:clrMapOvr>
  <p:transition advClick="0"/>
</p:sld>
</file>

<file path=ppt/theme/theme1.xml><?xml version="1.0" encoding="utf-8"?>
<a:theme xmlns:a="http://schemas.openxmlformats.org/drawingml/2006/main" name="Apresentação CoopCrefi 2013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Apresentação CoopCrefi 2013</Template>
  <TotalTime>1264</TotalTime>
  <Words>336</Words>
  <Application>Microsoft Office PowerPoint</Application>
  <PresentationFormat>Apresentação na tela (4:3)</PresentationFormat>
  <Paragraphs>25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Apresentação CoopCrefi 2013</vt:lpstr>
      <vt:lpstr>Apresentação do PowerPoint</vt:lpstr>
      <vt:lpstr>Fundo de Expansão e Marketing</vt:lpstr>
      <vt:lpstr>DA APLICABILIDADE DOS RECURSOS </vt:lpstr>
      <vt:lpstr>Da Liquidação e prestação de contas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Note28</dc:creator>
  <cp:lastModifiedBy>Usuário desconhecido</cp:lastModifiedBy>
  <cp:revision>131</cp:revision>
  <dcterms:created xsi:type="dcterms:W3CDTF">2014-02-13T10:48:40Z</dcterms:created>
  <dcterms:modified xsi:type="dcterms:W3CDTF">2024-03-21T19:02:29Z</dcterms:modified>
</cp:coreProperties>
</file>