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2B"/>
    <a:srgbClr val="FFCC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B56BD-4E9A-4A01-AD5B-2B8D3B8932B4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0955F-DB4D-44C4-8277-F6E973E90B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89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0955F-DB4D-44C4-8277-F6E973E90B41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216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612920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19262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2214369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84470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959444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581141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942115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8920965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038941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3084810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604611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50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microsoft.com/office/2007/relationships/hdphoto" Target="../media/hdphoto1.wdp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36510" y="1931876"/>
            <a:ext cx="4956729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7504" y="806905"/>
            <a:ext cx="8928992" cy="857250"/>
          </a:xfrm>
          <a:prstGeom prst="rect">
            <a:avLst/>
          </a:prstGeom>
          <a:solidFill>
            <a:schemeClr val="bg1">
              <a:lumMod val="65000"/>
              <a:alpha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2800" dirty="0">
                <a:ln>
                  <a:solidFill>
                    <a:schemeClr val="tx1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REGULAMENTO FUNDO RESOLUÇÃO CMN 4.966 DE 25/11/2021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78719" y="4149080"/>
            <a:ext cx="7072312" cy="2143125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b="1" dirty="0">
                <a:solidFill>
                  <a:schemeClr val="tx1"/>
                </a:solidFill>
                <a:latin typeface="Arial Black" pitchFamily="34" charset="0"/>
              </a:rPr>
              <a:t>COOPCREFI – Cooperativa De Credito Mútuo dos Trabalhadores do Sistema Financeiro de Curitiba e Região</a:t>
            </a:r>
          </a:p>
          <a:p>
            <a:pPr>
              <a:defRPr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55080316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58D88B-0614-4573-B53C-EEFCC4F2E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Fundo para absorver os impactos da Resolução CMN 4.966 de 25/11/2021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A60C0E-02CA-4005-9578-72BD67B00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300"/>
              </a:spcAft>
            </a:pPr>
            <a:r>
              <a:rPr lang="pt-BR" sz="1800" b="1" kern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FORMAÇÃO</a:t>
            </a:r>
            <a:endParaRPr lang="pt-BR" sz="1800" b="1" kern="16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3º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Fundo para absorver os impactos da Resolução CMN 4.966 de 25/11/2021, é formado com recurso inicial de R$ 34.971,87, oriundos do FUNDO SOLIDARIO COOPCREFI.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4º 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referido fundo poderá ser constituído por destinação das sobras liquidas realizadas durante as Assembleias Gerais Ordinárias.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Parágrafo primeiro: Os recursos do fundo, no caso de liquidação do mesmo, serão destinados a outros fundos existentes ou a serem criados pela Cooperativa.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688910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4B7B6-03BA-4799-8B69-78828BA36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t-BR" sz="3600" b="1" kern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APLICABILIDADE DOS RECURSOS</a:t>
            </a:r>
            <a:br>
              <a:rPr lang="pt-BR" sz="4400" b="1" kern="16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A82630-508D-460F-BC4B-1EA660059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Art. 5º Os recursos financeiros do Fundo para absorver os impactos da Resolução CMN 4.966 de 25/11/2021, destinam-se a Treinamentos detalhados permitindo capacitar os profissionais envolvidos de diversas áreas das instituições financeiras; Assistência na elaboração do plano de adequação; Auxilio técnico e tecnológico no processo de diagnóstico da situação atual, bem como absorver provisões quando da implantação da Resolução em 01/2025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58904619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EC88E3-89F4-483E-B631-9E662D443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Da Liquidação e prestação de contas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963258-A1B0-4BE3-801F-7A3C64CB9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300"/>
              </a:spcAft>
            </a:pPr>
            <a:r>
              <a:rPr lang="pt-BR" sz="1800" b="1" kern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LIQUIDAÇÃO</a:t>
            </a:r>
            <a:endParaRPr lang="pt-BR" sz="1800" b="1" kern="16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08º 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liquidação do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Fundo para absorver os impactos da Resolução CMN 4.966 de 25/11/2021 da 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dependerá de deliberação da Assembleia Geral, nos termos no art. Artigo 28 da Lei 5.764/71.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300"/>
              </a:spcAft>
            </a:pPr>
            <a:r>
              <a:rPr lang="pt-BR" sz="1800" b="1" kern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PRESTAÇÃO DE CONTAS</a:t>
            </a:r>
            <a:endParaRPr lang="pt-BR" sz="1800" b="1" kern="16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09 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prestação de contas sobre a utilização dos recursos do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Fundo para absorver os impactos da Resolução CMN 4.966 de 25/11/2021 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será apresentada anualmente pela Diretoria e fiscalizada pelo Conselho Fiscal.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9704396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Apresentação CoopCrefi 2013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CoopCrefi 2013</Template>
  <TotalTime>1267</TotalTime>
  <Words>281</Words>
  <Application>Microsoft Office PowerPoint</Application>
  <PresentationFormat>Apresentação na tela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Apresentação CoopCrefi 2013</vt:lpstr>
      <vt:lpstr>Apresentação do PowerPoint</vt:lpstr>
      <vt:lpstr>Fundo para absorver os impactos da Resolução CMN 4.966 de 25/11/2021</vt:lpstr>
      <vt:lpstr>DA APLICABILIDADE DOS RECURSOS </vt:lpstr>
      <vt:lpstr>Da Liquidação e prestação de contas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Note28</dc:creator>
  <cp:lastModifiedBy>Usuário desconhecido</cp:lastModifiedBy>
  <cp:revision>132</cp:revision>
  <dcterms:created xsi:type="dcterms:W3CDTF">2014-02-13T10:48:40Z</dcterms:created>
  <dcterms:modified xsi:type="dcterms:W3CDTF">2024-03-21T19:13:53Z</dcterms:modified>
</cp:coreProperties>
</file>